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6/11/2021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Calibri</vt:lpstr>
      <vt:lpstr>Franklin Gothic Book</vt:lpstr>
      <vt:lpstr>Gill Sans MT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Vismitha NV</dc:creator>
  <cp:lastModifiedBy>Vismitha NV</cp:lastModifiedBy>
  <cp:revision>2</cp:revision>
  <dcterms:created xsi:type="dcterms:W3CDTF">2021-06-11T07:39:33Z</dcterms:created>
  <dcterms:modified xsi:type="dcterms:W3CDTF">2021-06-11T14:09:46Z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